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74" r:id="rId7"/>
    <p:sldId id="265" r:id="rId8"/>
    <p:sldId id="267" r:id="rId9"/>
    <p:sldId id="271" r:id="rId10"/>
    <p:sldId id="266" r:id="rId11"/>
    <p:sldId id="275" r:id="rId12"/>
    <p:sldId id="276" r:id="rId13"/>
    <p:sldId id="270" r:id="rId14"/>
    <p:sldId id="269" r:id="rId15"/>
    <p:sldId id="277" r:id="rId16"/>
    <p:sldId id="27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5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8CF5A-6B16-F540-8810-36DE98C1E8DD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1FBB4-B25F-6748-9AB3-ADA58534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AC56-C684-4447-9904-A7ECB11CF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5F5D6-F1EF-A74F-8033-BBD85A62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9457-CC25-B747-9FB7-9EAA1F47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5A4EF-6CAB-DE48-973F-8B46260C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FC3F-CD2A-BD46-BBA8-39C4563A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40DC-A7BF-F841-9094-DC28FA0F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16B25-A373-804F-8B17-EBB0E310B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4461-454A-F74E-8009-4DAD72AE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67CF6-41C3-884A-83C2-0ACFCCF3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E22B-8719-ED46-84A8-BC57AC98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C16A4-A0B2-8347-BBD4-D89969AD6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BDDD8-5048-6348-846C-31EE2DB98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53DBB-EA78-EC4F-82BC-24B89CAA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CCC79-3768-9F4B-8452-B4EDDBB8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3AE2E-4392-344B-A273-0C454C81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384C-B7B4-8148-A0CD-6857CD90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7125-8400-F041-AB59-F992AA58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105B-3D24-2D43-BB4F-D640650B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A3E25-39AD-1E4E-8DA2-0205D552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290E-315B-4646-861B-5FC5C516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DC19-F861-AE45-B2B1-FBA583B6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BA7A4-FED1-DE4D-836E-037DF3B7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2AB1-D81C-5E4A-ADF3-81FEBB11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14863-83D1-1149-AAC7-FDAB03CD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96BA-67A4-4C4E-B0E7-1B7022F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5451-AF54-CB42-A0EF-C91B597D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D49BB-BA76-9245-A730-EBCFCE4C4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72C4-BA5F-074B-B8C2-AFC60871C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26AA-AF41-6B47-8D78-6254EB2A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AEFC-1A3F-CD41-B8D5-C26B3B11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D6DD-0ECD-5349-B1AE-D26BF927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4C20-B8C2-8342-B187-103D9F3F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15DA4-F6FC-0C4A-8175-7C8ECE01E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71D2-2096-0448-A9CA-FB9B2F36E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8AFF2-504E-F242-A069-C25A1D5CA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73437-14B4-894C-8FC5-8A92D318F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0BDB5-A745-C14B-B023-F6C501D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E09F4-DAA3-6041-8289-596144CA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45E6F-EF3D-864D-97B0-B65A34FB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E3C3-38C4-2C48-8D4C-7B6BC4BE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4EA59-A320-8E49-A4EF-7EE479FE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0A4C0-5DD2-284D-93BD-1BFCA303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73538-9108-D24B-98FA-95568FD2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E569F-A68F-694C-BA6D-C6E26C67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B5C50-6A02-2D4C-9878-A79920F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86E04-183B-4E41-A04D-228565D4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3FEF-99B0-8A44-BBF7-ACB11DC3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9B8C-EC1D-7448-97BE-CFA27543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F0074-7058-F448-9ECA-06C76C6D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D82A8-C45F-4A47-9D85-FB98DA1E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1FE68-9D84-C342-A695-1E4C39C1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E2EAC-5D37-C343-BEFE-8BBFEDF8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7EA7-F54C-6B43-9A2C-ED701A7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30F43-4CBE-734C-B84E-4B4306C7B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50564-BC93-B349-BF73-2F3203A4F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D3E10-E926-5346-999E-23F0004E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599B-7D3E-8540-921B-ED69C907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E083F-952E-DD40-83C7-FD71D7E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BA799-3EF2-6642-A47A-622310E9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2C9C2-3189-3C45-A505-A7AA772DF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AAC3-A329-384B-BD44-2F8F8EDFA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2626-471A-E747-9603-462DE201DA7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255BA-F2DA-9545-B660-51DEC6A24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B671-8E00-044E-97C3-4DF1EC39A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6731-8FD7-E243-92CA-71DE4E7A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eth.ca/dhillon/student-support/technical-suppor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mngtapps.uleth.c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leth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uleth.service-now.com/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eth.ca/web-tool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funds.ulethbridge.ca/login.aspx?ReturnUrl=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ing.uleth.ca/cp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EF55C9-7A41-9D48-8348-E03C1DDF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1912D-8EF2-494A-9724-304EE67019C2}"/>
              </a:ext>
            </a:extLst>
          </p:cNvPr>
          <p:cNvSpPr txBox="1"/>
          <p:nvPr/>
        </p:nvSpPr>
        <p:spPr>
          <a:xfrm>
            <a:off x="926751" y="2032606"/>
            <a:ext cx="7302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9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Services Management Program</a:t>
            </a:r>
          </a:p>
          <a:p>
            <a:endParaRPr lang="en-US" sz="4800" b="1" dirty="0">
              <a:solidFill>
                <a:srgbClr val="C091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3D913-FF05-D446-A624-35C02A3DDD73}"/>
              </a:ext>
            </a:extLst>
          </p:cNvPr>
          <p:cNvSpPr txBox="1"/>
          <p:nvPr/>
        </p:nvSpPr>
        <p:spPr>
          <a:xfrm>
            <a:off x="926751" y="3450625"/>
            <a:ext cx="730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 Services Intro</a:t>
            </a:r>
          </a:p>
        </p:txBody>
      </p:sp>
    </p:spTree>
    <p:extLst>
      <p:ext uri="{BB962C8B-B14F-4D97-AF65-F5344CB8AC3E}">
        <p14:creationId xmlns:p14="http://schemas.microsoft.com/office/powerpoint/2010/main" val="372984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1556950" y="2809553"/>
            <a:ext cx="9436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“Save it or Die!!”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Cloud Storage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Dropbox		https://db.tt/PMcf4ic5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OneDrive		https://onedrive.live.com/about/en-us/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Box.net		https://www.box.com/pricing/individual</a:t>
            </a:r>
          </a:p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14DEE-EC7F-4D5E-B951-07CC58E45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94" y="2551869"/>
            <a:ext cx="1982251" cy="14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Citrix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825623" y="2652667"/>
            <a:ext cx="9836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Anytime, anywhere, any device access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Information Link:</a:t>
            </a:r>
          </a:p>
          <a:p>
            <a:r>
              <a:rPr lang="en-US" sz="2800" u="sng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http://www.uleth.ca/dhillon/student-support/technical-support</a:t>
            </a:r>
            <a:endParaRPr lang="en-US" sz="2800" u="sng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Access Link example:</a:t>
            </a:r>
          </a:p>
          <a:p>
            <a:r>
              <a:rPr lang="en-US" sz="2800" dirty="0">
                <a:hlinkClick r:id="rId4"/>
              </a:rPr>
              <a:t>https://mngtapps.uleth.ca/</a:t>
            </a:r>
            <a:endParaRPr lang="en-US" sz="2800" dirty="0"/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Access to UofL software, printing, file storage all from your device</a:t>
            </a:r>
          </a:p>
        </p:txBody>
      </p:sp>
      <p:pic>
        <p:nvPicPr>
          <p:cNvPr id="7" name="Picture 2" descr="http://cdn.ws.citrix.com/wp-content/uploads/2015/07/receiver-icon.png">
            <a:extLst>
              <a:ext uri="{FF2B5EF4-FFF2-40B4-BE49-F238E27FC236}">
                <a16:creationId xmlns:a16="http://schemas.microsoft.com/office/drawing/2014/main" id="{8C8C620B-D57A-44E1-B2DE-5F47B8B8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124" y="265266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6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Connecting to VPN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1556950" y="2809553"/>
            <a:ext cx="94368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Within the UofL Calgary Campus you will not need to connect to the VPN to use University Tech Services. However when working off-site you will need to install the University of Lethbridge VPN Service on your PC: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n-US" sz="4400" u="sng" dirty="0">
                <a:solidFill>
                  <a:srgbClr val="0070C0"/>
                </a:solidFill>
              </a:rPr>
              <a:t>vpn.uleth.ca</a:t>
            </a:r>
          </a:p>
          <a:p>
            <a:endParaRPr lang="en-US" sz="2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Follow the instructions, once installed, login with your university credentials.</a:t>
            </a:r>
          </a:p>
          <a:p>
            <a:endParaRPr lang="en-US" sz="4000" u="sng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3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??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2E0866C-3919-4BB6-A6FF-3925058C3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91" y="2589962"/>
            <a:ext cx="5044017" cy="37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4CB2E-B005-FC46-8055-A5E09DF3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743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Services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886446" y="2809553"/>
            <a:ext cx="8985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95000"/>
                  </a:schemeClr>
                </a:solidFill>
              </a:rPr>
              <a:t>ITS Solutions Centre</a:t>
            </a:r>
          </a:p>
          <a:p>
            <a:r>
              <a:rPr lang="en-CA" sz="2800" dirty="0">
                <a:solidFill>
                  <a:schemeClr val="bg1">
                    <a:lumMod val="95000"/>
                  </a:schemeClr>
                </a:solidFill>
              </a:rPr>
              <a:t>	Phone: 403.329.2490</a:t>
            </a:r>
          </a:p>
          <a:p>
            <a:r>
              <a:rPr lang="en-CA" sz="2800" dirty="0">
                <a:solidFill>
                  <a:schemeClr val="bg1">
                    <a:lumMod val="95000"/>
                  </a:schemeClr>
                </a:solidFill>
              </a:rPr>
              <a:t>		Email: </a:t>
            </a:r>
            <a:r>
              <a:rPr lang="en-CA" sz="2800" u="sng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help@uleth.ca</a:t>
            </a:r>
            <a:r>
              <a:rPr lang="en-CA" sz="2800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CA" sz="2800" dirty="0">
                <a:solidFill>
                  <a:schemeClr val="bg1">
                    <a:lumMod val="95000"/>
                  </a:schemeClr>
                </a:solidFill>
              </a:rPr>
              <a:t>ServiceNow Portal: </a:t>
            </a:r>
            <a:r>
              <a:rPr lang="en-US" sz="2800" dirty="0">
                <a:hlinkClick r:id="rId4"/>
              </a:rPr>
              <a:t>https://uleth.service-now.com/sp</a:t>
            </a:r>
            <a:endParaRPr lang="en-CA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sz="2800" dirty="0">
                <a:solidFill>
                  <a:schemeClr val="bg1">
                    <a:lumMod val="95000"/>
                  </a:schemeClr>
                </a:solidFill>
              </a:rPr>
              <a:t>			Monday – Friday | 8:30am-5pm</a:t>
            </a:r>
          </a:p>
        </p:txBody>
      </p:sp>
      <p:pic>
        <p:nvPicPr>
          <p:cNvPr id="7" name="Picture 2" descr="http://communicatebetterblog.com/wp-content/uploads/2013/10/gI_89211_aco_bot.jpg">
            <a:extLst>
              <a:ext uri="{FF2B5EF4-FFF2-40B4-BE49-F238E27FC236}">
                <a16:creationId xmlns:a16="http://schemas.microsoft.com/office/drawing/2014/main" id="{09368669-BFEB-427A-A6AF-C9A29E52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0" y="3475291"/>
            <a:ext cx="212604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05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886446" y="2809553"/>
            <a:ext cx="8985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>
                    <a:lumMod val="95000"/>
                  </a:schemeClr>
                </a:solidFill>
              </a:rPr>
              <a:t>Sean Good </a:t>
            </a:r>
          </a:p>
          <a:p>
            <a:r>
              <a:rPr lang="en-CA" sz="3200" dirty="0">
                <a:solidFill>
                  <a:schemeClr val="bg1">
                    <a:lumMod val="95000"/>
                  </a:schemeClr>
                </a:solidFill>
              </a:rPr>
              <a:t>	Phone: 403.332.4696</a:t>
            </a:r>
          </a:p>
          <a:p>
            <a:r>
              <a:rPr lang="en-CA" sz="3200" dirty="0">
                <a:solidFill>
                  <a:schemeClr val="bg1">
                    <a:lumMod val="95000"/>
                  </a:schemeClr>
                </a:solidFill>
              </a:rPr>
              <a:t>		Email: </a:t>
            </a:r>
            <a:r>
              <a:rPr lang="en-CA" sz="3200" u="sng" dirty="0">
                <a:solidFill>
                  <a:schemeClr val="bg1">
                    <a:lumMod val="95000"/>
                  </a:schemeClr>
                </a:solidFill>
              </a:rPr>
              <a:t>sean.good@uleth.ca</a:t>
            </a:r>
          </a:p>
          <a:p>
            <a:r>
              <a:rPr lang="en-CA" sz="3200" dirty="0">
                <a:solidFill>
                  <a:schemeClr val="bg1">
                    <a:lumMod val="95000"/>
                  </a:schemeClr>
                </a:solidFill>
              </a:rPr>
              <a:t>			Monday – Friday | 10am-6pm</a:t>
            </a:r>
          </a:p>
          <a:p>
            <a:endParaRPr lang="en-CA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sz="3200" dirty="0">
                <a:solidFill>
                  <a:schemeClr val="bg1">
                    <a:lumMod val="95000"/>
                  </a:schemeClr>
                </a:solidFill>
              </a:rPr>
              <a:t>University of Lethbridge – Calgary Campus</a:t>
            </a:r>
          </a:p>
          <a:p>
            <a:r>
              <a:rPr lang="en-CA" sz="3200" dirty="0">
                <a:solidFill>
                  <a:schemeClr val="bg1">
                    <a:lumMod val="95000"/>
                  </a:schemeClr>
                </a:solidFill>
              </a:rPr>
              <a:t>		South Building – S6032</a:t>
            </a:r>
          </a:p>
        </p:txBody>
      </p:sp>
      <p:pic>
        <p:nvPicPr>
          <p:cNvPr id="7" name="Picture 2" descr="http://communicatebetterblog.com/wp-content/uploads/2013/10/gI_89211_aco_bot.jpg">
            <a:extLst>
              <a:ext uri="{FF2B5EF4-FFF2-40B4-BE49-F238E27FC236}">
                <a16:creationId xmlns:a16="http://schemas.microsoft.com/office/drawing/2014/main" id="{09368669-BFEB-427A-A6AF-C9A29E52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0" y="3475291"/>
            <a:ext cx="212604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4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1556950" y="2809553"/>
            <a:ext cx="8736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Password Change Form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u="sng" dirty="0">
                <a:solidFill>
                  <a:schemeClr val="bg1">
                    <a:lumMod val="95000"/>
                  </a:schemeClr>
                </a:solidFill>
              </a:rPr>
              <a:t>https://www.uleth.ca/webtools/account_tools/pswdchng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Must be at least (8) characters long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At least (1) capital letter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At least (1) lower case letter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At least (1) number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Examples:  Summer2014,   Teacher69!,  M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@nagement5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 Access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1556950" y="2809553"/>
            <a:ext cx="9394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WiFi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Signal “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Eduroam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” to access UofL resources.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More Secure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Faster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Login using your FULL email address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 descr="http://simpleicon.com/wp-content/uploads/wifi-signal-full-3.png">
            <a:extLst>
              <a:ext uri="{FF2B5EF4-FFF2-40B4-BE49-F238E27FC236}">
                <a16:creationId xmlns:a16="http://schemas.microsoft.com/office/drawing/2014/main" id="{BB10F1EB-5D4E-4F2A-929C-B85DE74B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84" y="3235801"/>
            <a:ext cx="2748618" cy="2748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36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Apps &amp; Helpful 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1429304" y="2787587"/>
            <a:ext cx="10138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 Web Tools – All-in-One Link Destination:</a:t>
            </a:r>
          </a:p>
          <a:p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hlinkClick r:id="rId3"/>
              </a:rPr>
              <a:t>http://www.uleth.ca/web-tools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Office365 Apps</a:t>
            </a: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https://o365.uleth.ca</a:t>
            </a:r>
          </a:p>
          <a:p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Google Apps @ UofL </a:t>
            </a: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http://webmail.uleth.ca</a:t>
            </a:r>
          </a:p>
        </p:txBody>
      </p:sp>
    </p:spTree>
    <p:extLst>
      <p:ext uri="{BB962C8B-B14F-4D97-AF65-F5344CB8AC3E}">
        <p14:creationId xmlns:p14="http://schemas.microsoft.com/office/powerpoint/2010/main" val="36799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Outlook Email Setup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800206" y="1096367"/>
            <a:ext cx="873622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Enable IMAP in your Gmail settings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  Sign in to Gmail.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  Click the gear in the top right 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  Select Settings.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  Click Forwarding and POP/IMAP.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  Select Enable IMAP.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  Click Save Changes.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Open Outlook or Windows Mail.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Click the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Tools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menu, and select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Accounts or Email Accounts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Click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Add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Full Name or Display Name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[your name]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Account Name or User Name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your full Gmail address (username@gmail.com). Google Apps users, please enter username@your_domain.com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Email address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your full Gmail address (username@gmail.com) Google Apps users, please enter username@your_domain.com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Password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your Gmail password</a:t>
            </a:r>
          </a:p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BE3DA-0467-4C4D-8158-440DCFDC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08" y="3642934"/>
            <a:ext cx="6133108" cy="1316850"/>
          </a:xfrm>
          <a:prstGeom prst="rect">
            <a:avLst/>
          </a:prstGeom>
        </p:spPr>
      </p:pic>
      <p:pic>
        <p:nvPicPr>
          <p:cNvPr id="7" name="Picture 10" descr="http://cdn.flaticon.com/png/256/27630.png">
            <a:extLst>
              <a:ext uri="{FF2B5EF4-FFF2-40B4-BE49-F238E27FC236}">
                <a16:creationId xmlns:a16="http://schemas.microsoft.com/office/drawing/2014/main" id="{51F30D85-3F2F-46C0-995F-E854A50E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01" y="3566078"/>
            <a:ext cx="2017981" cy="20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3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Student ID Cards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636105" y="2438401"/>
            <a:ext cx="120329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Visit the Calgary Campus to get your picture taken or upload to the following website: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u="sng" dirty="0">
                <a:solidFill>
                  <a:srgbClr val="0070C0"/>
                </a:solidFill>
              </a:rPr>
              <a:t>go.uleth.ca/</a:t>
            </a:r>
            <a:r>
              <a:rPr lang="en-US" sz="2400" u="sng" dirty="0" err="1">
                <a:solidFill>
                  <a:srgbClr val="0070C0"/>
                </a:solidFill>
              </a:rPr>
              <a:t>RequestIDCard</a:t>
            </a:r>
            <a:r>
              <a:rPr lang="en-US" sz="2400" u="sng" dirty="0">
                <a:solidFill>
                  <a:srgbClr val="0070C0"/>
                </a:solidFill>
              </a:rPr>
              <a:t>/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Your ID Cards will allow you to print using Bridge Bucks at 2 printer locations in the Calgary Campus.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Load Bridge Bucks on your card at the following website: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>
                <a:hlinkClick r:id="rId3"/>
              </a:rPr>
              <a:t> https://myfunds.ulethbridge.ca/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4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BCCF-6BAC-5340-B5B6-73F9A49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758C2-C354-2F4C-B5C9-D09372996AEA}"/>
              </a:ext>
            </a:extLst>
          </p:cNvPr>
          <p:cNvSpPr txBox="1"/>
          <p:nvPr/>
        </p:nvSpPr>
        <p:spPr>
          <a:xfrm>
            <a:off x="4559642" y="1273941"/>
            <a:ext cx="654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Printing in Calgary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E0BE-CD9C-4741-B576-3FF9569A8894}"/>
              </a:ext>
            </a:extLst>
          </p:cNvPr>
          <p:cNvSpPr txBox="1"/>
          <p:nvPr/>
        </p:nvSpPr>
        <p:spPr>
          <a:xfrm>
            <a:off x="1556950" y="2809553"/>
            <a:ext cx="9436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Since you will using non-University PC’s you will have to access Printer queues from the following link: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hlinkClick r:id="rId3"/>
              </a:rPr>
              <a:t>https://printing.uleth.ca/cps/</a:t>
            </a:r>
            <a:endParaRPr lang="en-US" sz="2400" dirty="0"/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Enter your login information and following the instructions.</a:t>
            </a:r>
          </a:p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9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illonSB-PPT-black.pptx" id="{E2768D3A-13C2-4360-92D7-F4F929CB085F}" vid="{34C88FD1-35CD-44EC-A2D9-EAF5B0A531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F7C264FDAB143AAE539F1D8AB075D" ma:contentTypeVersion="4" ma:contentTypeDescription="Create a new document." ma:contentTypeScope="" ma:versionID="a48519b714916e490a053fcfb4895630">
  <xsd:schema xmlns:xsd="http://www.w3.org/2001/XMLSchema" xmlns:xs="http://www.w3.org/2001/XMLSchema" xmlns:p="http://schemas.microsoft.com/office/2006/metadata/properties" xmlns:ns2="84f1f770-b7f9-4f2c-aaa2-9b1b34dc3468" targetNamespace="http://schemas.microsoft.com/office/2006/metadata/properties" ma:root="true" ma:fieldsID="bc16fc7c53cd0be7fc3197ea03be934a" ns2:_="">
    <xsd:import namespace="84f1f770-b7f9-4f2c-aaa2-9b1b34dc34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1f770-b7f9-4f2c-aaa2-9b1b34dc3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7DCA20-46E4-4B35-8A73-9B223B9DB6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953ED6-E46D-4170-B2B0-8C63F1213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1f770-b7f9-4f2c-aaa2-9b1b34dc3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F70C6-E226-43E9-849B-EC1B9D6EDCAB}">
  <ds:schemaRefs>
    <ds:schemaRef ds:uri="http://purl.org/dc/elements/1.1/"/>
    <ds:schemaRef ds:uri="http://schemas.microsoft.com/office/2006/metadata/properties"/>
    <ds:schemaRef ds:uri="http://purl.org/dc/terms/"/>
    <ds:schemaRef ds:uri="84f1f770-b7f9-4f2c-aaa2-9b1b34dc346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DhillonSB-PPT-black</Template>
  <TotalTime>172</TotalTime>
  <Words>434</Words>
  <Application>Microsoft Macintosh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</dc:creator>
  <cp:lastModifiedBy>Microsoft Office User</cp:lastModifiedBy>
  <cp:revision>26</cp:revision>
  <dcterms:created xsi:type="dcterms:W3CDTF">2018-08-28T04:44:02Z</dcterms:created>
  <dcterms:modified xsi:type="dcterms:W3CDTF">2019-09-20T19:01:11Z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0x010100C26F7C264FDAB143AAE539F1D8AB075D</vt:lpwstr>
  </property>
</Properties>
</file>